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D73917-954B-F943-A0F5-269BFE0DD48C}" type="doc">
      <dgm:prSet loTypeId="urn:microsoft.com/office/officeart/2005/8/layout/radial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BF2E7E-EE6A-534E-AC3C-1FF4A02B2AE5}">
      <dgm:prSet phldrT="[Text]"/>
      <dgm:spPr>
        <a:gradFill flip="none" rotWithShape="1">
          <a:gsLst>
            <a:gs pos="72000">
              <a:schemeClr val="accent1">
                <a:lumMod val="78000"/>
                <a:lumOff val="22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dirty="0" smtClean="0">
              <a:solidFill>
                <a:schemeClr val="accent4"/>
              </a:solidFill>
            </a:rPr>
            <a:t>Translational medicine </a:t>
          </a:r>
          <a:endParaRPr lang="en-US" dirty="0">
            <a:solidFill>
              <a:schemeClr val="accent4"/>
            </a:solidFill>
          </a:endParaRPr>
        </a:p>
      </dgm:t>
    </dgm:pt>
    <dgm:pt modelId="{8383D868-D228-4C45-B06D-639B2D555F15}" type="parTrans" cxnId="{E23AFCF7-27B4-7F41-B1A4-0903B15F6D97}">
      <dgm:prSet/>
      <dgm:spPr/>
      <dgm:t>
        <a:bodyPr/>
        <a:lstStyle/>
        <a:p>
          <a:endParaRPr lang="en-US"/>
        </a:p>
      </dgm:t>
    </dgm:pt>
    <dgm:pt modelId="{7AF41138-0058-FD4F-8B37-9B67FE788D49}" type="sibTrans" cxnId="{E23AFCF7-27B4-7F41-B1A4-0903B15F6D97}">
      <dgm:prSet/>
      <dgm:spPr/>
      <dgm:t>
        <a:bodyPr/>
        <a:lstStyle/>
        <a:p>
          <a:endParaRPr lang="en-US"/>
        </a:p>
      </dgm:t>
    </dgm:pt>
    <dgm:pt modelId="{82C1499C-179C-0145-ACF7-531F61C5A921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4"/>
              </a:solidFill>
            </a:rPr>
            <a:t>Medicine</a:t>
          </a:r>
          <a:endParaRPr lang="en-US" sz="2000" dirty="0">
            <a:solidFill>
              <a:schemeClr val="accent4"/>
            </a:solidFill>
          </a:endParaRPr>
        </a:p>
      </dgm:t>
    </dgm:pt>
    <dgm:pt modelId="{20A3E303-9C8D-CE4E-AEC6-8B0CB0DC6219}" type="parTrans" cxnId="{84B532ED-A3D3-6447-8B64-14990D5CCB21}">
      <dgm:prSet/>
      <dgm:spPr/>
      <dgm:t>
        <a:bodyPr/>
        <a:lstStyle/>
        <a:p>
          <a:endParaRPr lang="en-US"/>
        </a:p>
      </dgm:t>
    </dgm:pt>
    <dgm:pt modelId="{74018CCB-D973-9A46-B098-03333E607789}" type="sibTrans" cxnId="{84B532ED-A3D3-6447-8B64-14990D5CCB21}">
      <dgm:prSet/>
      <dgm:spPr/>
      <dgm:t>
        <a:bodyPr/>
        <a:lstStyle/>
        <a:p>
          <a:endParaRPr lang="en-US"/>
        </a:p>
      </dgm:t>
    </dgm:pt>
    <dgm:pt modelId="{01F95600-A783-9E41-9CC0-27638A427620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4"/>
              </a:solidFill>
            </a:rPr>
            <a:t>Engineering</a:t>
          </a:r>
          <a:endParaRPr lang="en-US" sz="2000" dirty="0">
            <a:solidFill>
              <a:schemeClr val="accent4"/>
            </a:solidFill>
          </a:endParaRPr>
        </a:p>
      </dgm:t>
    </dgm:pt>
    <dgm:pt modelId="{08004A10-97DF-BA40-A7CF-33725DF178D4}" type="parTrans" cxnId="{EA59F6B2-0125-1A46-AF3D-E6E83B8AE2D8}">
      <dgm:prSet/>
      <dgm:spPr/>
      <dgm:t>
        <a:bodyPr/>
        <a:lstStyle/>
        <a:p>
          <a:endParaRPr lang="en-US"/>
        </a:p>
      </dgm:t>
    </dgm:pt>
    <dgm:pt modelId="{DFAF534B-5565-834D-A22F-11AD380390B4}" type="sibTrans" cxnId="{EA59F6B2-0125-1A46-AF3D-E6E83B8AE2D8}">
      <dgm:prSet/>
      <dgm:spPr/>
      <dgm:t>
        <a:bodyPr/>
        <a:lstStyle/>
        <a:p>
          <a:endParaRPr lang="en-US"/>
        </a:p>
      </dgm:t>
    </dgm:pt>
    <dgm:pt modelId="{9DB6FE57-0D9F-8344-9750-30710203B288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4"/>
              </a:solidFill>
            </a:rPr>
            <a:t>Management</a:t>
          </a:r>
          <a:endParaRPr lang="en-US" sz="2000" dirty="0">
            <a:solidFill>
              <a:schemeClr val="accent4"/>
            </a:solidFill>
          </a:endParaRPr>
        </a:p>
      </dgm:t>
    </dgm:pt>
    <dgm:pt modelId="{A32B475C-B1DE-6446-A3E3-F0DFA07D8B10}" type="parTrans" cxnId="{0E624110-194A-A147-A56A-CCADB3E5B925}">
      <dgm:prSet/>
      <dgm:spPr/>
      <dgm:t>
        <a:bodyPr/>
        <a:lstStyle/>
        <a:p>
          <a:endParaRPr lang="en-US"/>
        </a:p>
      </dgm:t>
    </dgm:pt>
    <dgm:pt modelId="{8E20C066-96F1-6743-9172-FAC0A0B70F55}" type="sibTrans" cxnId="{0E624110-194A-A147-A56A-CCADB3E5B925}">
      <dgm:prSet/>
      <dgm:spPr/>
      <dgm:t>
        <a:bodyPr/>
        <a:lstStyle/>
        <a:p>
          <a:endParaRPr lang="en-US"/>
        </a:p>
      </dgm:t>
    </dgm:pt>
    <dgm:pt modelId="{34095257-7D14-FB45-8A08-5FA0A2E1653B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accent4"/>
              </a:solidFill>
            </a:rPr>
            <a:t>Life sciences &amp; physical sciences</a:t>
          </a:r>
          <a:endParaRPr lang="en-US" sz="2000" dirty="0">
            <a:solidFill>
              <a:schemeClr val="accent4"/>
            </a:solidFill>
          </a:endParaRPr>
        </a:p>
      </dgm:t>
    </dgm:pt>
    <dgm:pt modelId="{A38DDF47-3B5F-914A-8A92-423081A37741}" type="sibTrans" cxnId="{3C2621F3-8FF9-2E4D-9217-C68974E3B99B}">
      <dgm:prSet/>
      <dgm:spPr/>
      <dgm:t>
        <a:bodyPr/>
        <a:lstStyle/>
        <a:p>
          <a:endParaRPr lang="en-US"/>
        </a:p>
      </dgm:t>
    </dgm:pt>
    <dgm:pt modelId="{6C24282E-384F-6C48-AAB8-884BCF9DCF53}" type="parTrans" cxnId="{3C2621F3-8FF9-2E4D-9217-C68974E3B99B}">
      <dgm:prSet/>
      <dgm:spPr/>
      <dgm:t>
        <a:bodyPr/>
        <a:lstStyle/>
        <a:p>
          <a:endParaRPr lang="en-US"/>
        </a:p>
      </dgm:t>
    </dgm:pt>
    <dgm:pt modelId="{67DAC8FD-6F36-3245-B0E4-145CBA1859FC}" type="pres">
      <dgm:prSet presAssocID="{D6D73917-954B-F943-A0F5-269BFE0DD48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A896F4D-F769-D04C-962A-13EB782A95EF}" type="pres">
      <dgm:prSet presAssocID="{78BF2E7E-EE6A-534E-AC3C-1FF4A02B2AE5}" presName="centerShape" presStyleLbl="node0" presStyleIdx="0" presStyleCnt="1"/>
      <dgm:spPr/>
      <dgm:t>
        <a:bodyPr/>
        <a:lstStyle/>
        <a:p>
          <a:endParaRPr lang="en-US"/>
        </a:p>
      </dgm:t>
    </dgm:pt>
    <dgm:pt modelId="{3876B56B-AFCD-BF42-A683-384B723D320E}" type="pres">
      <dgm:prSet presAssocID="{6C24282E-384F-6C48-AAB8-884BCF9DCF53}" presName="parTrans" presStyleLbl="bgSibTrans2D1" presStyleIdx="0" presStyleCnt="4"/>
      <dgm:spPr/>
    </dgm:pt>
    <dgm:pt modelId="{2B9D8F52-5A56-1544-B155-8584A214EAC8}" type="pres">
      <dgm:prSet presAssocID="{34095257-7D14-FB45-8A08-5FA0A2E1653B}" presName="node" presStyleLbl="node1" presStyleIdx="0" presStyleCnt="4" custScaleX="103230" custScaleY="545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416448-00DA-154B-9060-5B88B84C1A79}" type="pres">
      <dgm:prSet presAssocID="{20A3E303-9C8D-CE4E-AEC6-8B0CB0DC6219}" presName="parTrans" presStyleLbl="bgSibTrans2D1" presStyleIdx="1" presStyleCnt="4"/>
      <dgm:spPr/>
    </dgm:pt>
    <dgm:pt modelId="{CAAE8C2A-A3DC-6343-8382-E75EA35C0BF1}" type="pres">
      <dgm:prSet presAssocID="{82C1499C-179C-0145-ACF7-531F61C5A921}" presName="node" presStyleLbl="node1" presStyleIdx="1" presStyleCnt="4" custScaleX="97211" custScaleY="48385" custRadScaleRad="99309" custRadScaleInc="704">
        <dgm:presLayoutVars>
          <dgm:bulletEnabled val="1"/>
        </dgm:presLayoutVars>
      </dgm:prSet>
      <dgm:spPr/>
    </dgm:pt>
    <dgm:pt modelId="{EBAEFF39-5581-964B-B86B-7BEE240FBE2C}" type="pres">
      <dgm:prSet presAssocID="{08004A10-97DF-BA40-A7CF-33725DF178D4}" presName="parTrans" presStyleLbl="bgSibTrans2D1" presStyleIdx="2" presStyleCnt="4"/>
      <dgm:spPr/>
    </dgm:pt>
    <dgm:pt modelId="{7BE7A556-7FA1-0B49-A84B-145786A9E5E2}" type="pres">
      <dgm:prSet presAssocID="{01F95600-A783-9E41-9CC0-27638A427620}" presName="node" presStyleLbl="node1" presStyleIdx="2" presStyleCnt="4" custScaleX="99724" custScaleY="45580" custRadScaleRad="99267" custRadScaleInc="1562">
        <dgm:presLayoutVars>
          <dgm:bulletEnabled val="1"/>
        </dgm:presLayoutVars>
      </dgm:prSet>
      <dgm:spPr/>
    </dgm:pt>
    <dgm:pt modelId="{459013B1-7A8C-3546-8D70-7176E95A0F92}" type="pres">
      <dgm:prSet presAssocID="{A32B475C-B1DE-6446-A3E3-F0DFA07D8B10}" presName="parTrans" presStyleLbl="bgSibTrans2D1" presStyleIdx="3" presStyleCnt="4"/>
      <dgm:spPr/>
    </dgm:pt>
    <dgm:pt modelId="{7279E3B0-BB44-3046-999E-E109D9CA4C29}" type="pres">
      <dgm:prSet presAssocID="{9DB6FE57-0D9F-8344-9750-30710203B288}" presName="node" presStyleLbl="node1" presStyleIdx="3" presStyleCnt="4" custScaleX="89955" custScaleY="48622">
        <dgm:presLayoutVars>
          <dgm:bulletEnabled val="1"/>
        </dgm:presLayoutVars>
      </dgm:prSet>
      <dgm:spPr/>
    </dgm:pt>
  </dgm:ptLst>
  <dgm:cxnLst>
    <dgm:cxn modelId="{3C2621F3-8FF9-2E4D-9217-C68974E3B99B}" srcId="{78BF2E7E-EE6A-534E-AC3C-1FF4A02B2AE5}" destId="{34095257-7D14-FB45-8A08-5FA0A2E1653B}" srcOrd="0" destOrd="0" parTransId="{6C24282E-384F-6C48-AAB8-884BCF9DCF53}" sibTransId="{A38DDF47-3B5F-914A-8A92-423081A37741}"/>
    <dgm:cxn modelId="{54BBE8FA-1EA7-BA41-8A3C-4A62E7642A28}" type="presOf" srcId="{9DB6FE57-0D9F-8344-9750-30710203B288}" destId="{7279E3B0-BB44-3046-999E-E109D9CA4C29}" srcOrd="0" destOrd="0" presId="urn:microsoft.com/office/officeart/2005/8/layout/radial4"/>
    <dgm:cxn modelId="{E2FD1772-51CF-2B49-8050-6F8F33B08E88}" type="presOf" srcId="{6C24282E-384F-6C48-AAB8-884BCF9DCF53}" destId="{3876B56B-AFCD-BF42-A683-384B723D320E}" srcOrd="0" destOrd="0" presId="urn:microsoft.com/office/officeart/2005/8/layout/radial4"/>
    <dgm:cxn modelId="{8C53DDB4-301D-814B-8658-2293F45AEA82}" type="presOf" srcId="{34095257-7D14-FB45-8A08-5FA0A2E1653B}" destId="{2B9D8F52-5A56-1544-B155-8584A214EAC8}" srcOrd="0" destOrd="0" presId="urn:microsoft.com/office/officeart/2005/8/layout/radial4"/>
    <dgm:cxn modelId="{84B532ED-A3D3-6447-8B64-14990D5CCB21}" srcId="{78BF2E7E-EE6A-534E-AC3C-1FF4A02B2AE5}" destId="{82C1499C-179C-0145-ACF7-531F61C5A921}" srcOrd="1" destOrd="0" parTransId="{20A3E303-9C8D-CE4E-AEC6-8B0CB0DC6219}" sibTransId="{74018CCB-D973-9A46-B098-03333E607789}"/>
    <dgm:cxn modelId="{8921A8B8-3F3C-B14C-936C-9745870410A0}" type="presOf" srcId="{D6D73917-954B-F943-A0F5-269BFE0DD48C}" destId="{67DAC8FD-6F36-3245-B0E4-145CBA1859FC}" srcOrd="0" destOrd="0" presId="urn:microsoft.com/office/officeart/2005/8/layout/radial4"/>
    <dgm:cxn modelId="{9B03D48F-B279-984B-8001-15AC281C7D34}" type="presOf" srcId="{01F95600-A783-9E41-9CC0-27638A427620}" destId="{7BE7A556-7FA1-0B49-A84B-145786A9E5E2}" srcOrd="0" destOrd="0" presId="urn:microsoft.com/office/officeart/2005/8/layout/radial4"/>
    <dgm:cxn modelId="{0E624110-194A-A147-A56A-CCADB3E5B925}" srcId="{78BF2E7E-EE6A-534E-AC3C-1FF4A02B2AE5}" destId="{9DB6FE57-0D9F-8344-9750-30710203B288}" srcOrd="3" destOrd="0" parTransId="{A32B475C-B1DE-6446-A3E3-F0DFA07D8B10}" sibTransId="{8E20C066-96F1-6743-9172-FAC0A0B70F55}"/>
    <dgm:cxn modelId="{0AEE20DE-D5D3-EC48-9F1A-9E204C294488}" type="presOf" srcId="{82C1499C-179C-0145-ACF7-531F61C5A921}" destId="{CAAE8C2A-A3DC-6343-8382-E75EA35C0BF1}" srcOrd="0" destOrd="0" presId="urn:microsoft.com/office/officeart/2005/8/layout/radial4"/>
    <dgm:cxn modelId="{40C93BD5-0156-094E-9314-EA48FBD98A7C}" type="presOf" srcId="{A32B475C-B1DE-6446-A3E3-F0DFA07D8B10}" destId="{459013B1-7A8C-3546-8D70-7176E95A0F92}" srcOrd="0" destOrd="0" presId="urn:microsoft.com/office/officeart/2005/8/layout/radial4"/>
    <dgm:cxn modelId="{1EDAFEFC-1561-334E-89F8-8CA5488550A7}" type="presOf" srcId="{08004A10-97DF-BA40-A7CF-33725DF178D4}" destId="{EBAEFF39-5581-964B-B86B-7BEE240FBE2C}" srcOrd="0" destOrd="0" presId="urn:microsoft.com/office/officeart/2005/8/layout/radial4"/>
    <dgm:cxn modelId="{E23AFCF7-27B4-7F41-B1A4-0903B15F6D97}" srcId="{D6D73917-954B-F943-A0F5-269BFE0DD48C}" destId="{78BF2E7E-EE6A-534E-AC3C-1FF4A02B2AE5}" srcOrd="0" destOrd="0" parTransId="{8383D868-D228-4C45-B06D-639B2D555F15}" sibTransId="{7AF41138-0058-FD4F-8B37-9B67FE788D49}"/>
    <dgm:cxn modelId="{B025E814-C235-644C-AD6F-A01BBE820F7A}" type="presOf" srcId="{78BF2E7E-EE6A-534E-AC3C-1FF4A02B2AE5}" destId="{4A896F4D-F769-D04C-962A-13EB782A95EF}" srcOrd="0" destOrd="0" presId="urn:microsoft.com/office/officeart/2005/8/layout/radial4"/>
    <dgm:cxn modelId="{EA59F6B2-0125-1A46-AF3D-E6E83B8AE2D8}" srcId="{78BF2E7E-EE6A-534E-AC3C-1FF4A02B2AE5}" destId="{01F95600-A783-9E41-9CC0-27638A427620}" srcOrd="2" destOrd="0" parTransId="{08004A10-97DF-BA40-A7CF-33725DF178D4}" sibTransId="{DFAF534B-5565-834D-A22F-11AD380390B4}"/>
    <dgm:cxn modelId="{A841A96A-CFB1-0645-ADE1-8C9F9816B1D7}" type="presOf" srcId="{20A3E303-9C8D-CE4E-AEC6-8B0CB0DC6219}" destId="{15416448-00DA-154B-9060-5B88B84C1A79}" srcOrd="0" destOrd="0" presId="urn:microsoft.com/office/officeart/2005/8/layout/radial4"/>
    <dgm:cxn modelId="{79C78EC2-781E-9940-B1B0-7F5645D3AC78}" type="presParOf" srcId="{67DAC8FD-6F36-3245-B0E4-145CBA1859FC}" destId="{4A896F4D-F769-D04C-962A-13EB782A95EF}" srcOrd="0" destOrd="0" presId="urn:microsoft.com/office/officeart/2005/8/layout/radial4"/>
    <dgm:cxn modelId="{203C562D-B302-4E4E-A02A-2044BCF4E919}" type="presParOf" srcId="{67DAC8FD-6F36-3245-B0E4-145CBA1859FC}" destId="{3876B56B-AFCD-BF42-A683-384B723D320E}" srcOrd="1" destOrd="0" presId="urn:microsoft.com/office/officeart/2005/8/layout/radial4"/>
    <dgm:cxn modelId="{A4D0E62D-233B-AC48-B606-D498F7CF563A}" type="presParOf" srcId="{67DAC8FD-6F36-3245-B0E4-145CBA1859FC}" destId="{2B9D8F52-5A56-1544-B155-8584A214EAC8}" srcOrd="2" destOrd="0" presId="urn:microsoft.com/office/officeart/2005/8/layout/radial4"/>
    <dgm:cxn modelId="{130BC24F-F7A1-FA4B-BFC8-276996D604D2}" type="presParOf" srcId="{67DAC8FD-6F36-3245-B0E4-145CBA1859FC}" destId="{15416448-00DA-154B-9060-5B88B84C1A79}" srcOrd="3" destOrd="0" presId="urn:microsoft.com/office/officeart/2005/8/layout/radial4"/>
    <dgm:cxn modelId="{40FC0AB6-37F8-CE4C-9C65-D02022C7CA23}" type="presParOf" srcId="{67DAC8FD-6F36-3245-B0E4-145CBA1859FC}" destId="{CAAE8C2A-A3DC-6343-8382-E75EA35C0BF1}" srcOrd="4" destOrd="0" presId="urn:microsoft.com/office/officeart/2005/8/layout/radial4"/>
    <dgm:cxn modelId="{FB37F772-EA93-7346-8A06-85FB6A9429B5}" type="presParOf" srcId="{67DAC8FD-6F36-3245-B0E4-145CBA1859FC}" destId="{EBAEFF39-5581-964B-B86B-7BEE240FBE2C}" srcOrd="5" destOrd="0" presId="urn:microsoft.com/office/officeart/2005/8/layout/radial4"/>
    <dgm:cxn modelId="{838DD0AB-5858-FE4D-9414-559B09B3450B}" type="presParOf" srcId="{67DAC8FD-6F36-3245-B0E4-145CBA1859FC}" destId="{7BE7A556-7FA1-0B49-A84B-145786A9E5E2}" srcOrd="6" destOrd="0" presId="urn:microsoft.com/office/officeart/2005/8/layout/radial4"/>
    <dgm:cxn modelId="{0BB2A726-2BA9-AD43-8350-20167C49C642}" type="presParOf" srcId="{67DAC8FD-6F36-3245-B0E4-145CBA1859FC}" destId="{459013B1-7A8C-3546-8D70-7176E95A0F92}" srcOrd="7" destOrd="0" presId="urn:microsoft.com/office/officeart/2005/8/layout/radial4"/>
    <dgm:cxn modelId="{8D3A4ECC-8661-7640-B405-9BCD34224C82}" type="presParOf" srcId="{67DAC8FD-6F36-3245-B0E4-145CBA1859FC}" destId="{7279E3B0-BB44-3046-999E-E109D9CA4C29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896F4D-F769-D04C-962A-13EB782A95EF}">
      <dsp:nvSpPr>
        <dsp:cNvPr id="0" name=""/>
        <dsp:cNvSpPr/>
      </dsp:nvSpPr>
      <dsp:spPr>
        <a:xfrm>
          <a:off x="3035910" y="2682066"/>
          <a:ext cx="2194560" cy="2194560"/>
        </a:xfrm>
        <a:prstGeom prst="ellipse">
          <a:avLst/>
        </a:prstGeom>
        <a:gradFill flip="none" rotWithShape="1">
          <a:gsLst>
            <a:gs pos="72000">
              <a:schemeClr val="accent1">
                <a:lumMod val="78000"/>
                <a:lumOff val="22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chemeClr val="accent4"/>
              </a:solidFill>
            </a:rPr>
            <a:t>Translational medicine </a:t>
          </a:r>
          <a:endParaRPr lang="en-US" sz="2300" kern="1200" dirty="0">
            <a:solidFill>
              <a:schemeClr val="accent4"/>
            </a:solidFill>
          </a:endParaRPr>
        </a:p>
      </dsp:txBody>
      <dsp:txXfrm>
        <a:off x="3357296" y="3003452"/>
        <a:ext cx="1551788" cy="1551788"/>
      </dsp:txXfrm>
    </dsp:sp>
    <dsp:sp modelId="{3876B56B-AFCD-BF42-A683-384B723D320E}">
      <dsp:nvSpPr>
        <dsp:cNvPr id="0" name=""/>
        <dsp:cNvSpPr/>
      </dsp:nvSpPr>
      <dsp:spPr>
        <a:xfrm rot="11700000">
          <a:off x="1080296" y="2905545"/>
          <a:ext cx="1917859" cy="625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9D8F52-5A56-1544-B155-8584A214EAC8}">
      <dsp:nvSpPr>
        <dsp:cNvPr id="0" name=""/>
        <dsp:cNvSpPr/>
      </dsp:nvSpPr>
      <dsp:spPr>
        <a:xfrm>
          <a:off x="36885" y="2515179"/>
          <a:ext cx="2152172" cy="9098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4"/>
              </a:solidFill>
            </a:rPr>
            <a:t>Life sciences &amp; physical sciences</a:t>
          </a:r>
          <a:endParaRPr lang="en-US" sz="2000" kern="1200" dirty="0">
            <a:solidFill>
              <a:schemeClr val="accent4"/>
            </a:solidFill>
          </a:endParaRPr>
        </a:p>
      </dsp:txBody>
      <dsp:txXfrm>
        <a:off x="63532" y="2541826"/>
        <a:ext cx="2098878" cy="856510"/>
      </dsp:txXfrm>
    </dsp:sp>
    <dsp:sp modelId="{15416448-00DA-154B-9060-5B88B84C1A79}">
      <dsp:nvSpPr>
        <dsp:cNvPr id="0" name=""/>
        <dsp:cNvSpPr/>
      </dsp:nvSpPr>
      <dsp:spPr>
        <a:xfrm rot="14719008">
          <a:off x="2283941" y="1507219"/>
          <a:ext cx="1897441" cy="625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AE8C2A-A3DC-6343-8382-E75EA35C0BF1}">
      <dsp:nvSpPr>
        <dsp:cNvPr id="0" name=""/>
        <dsp:cNvSpPr/>
      </dsp:nvSpPr>
      <dsp:spPr>
        <a:xfrm>
          <a:off x="1823132" y="554409"/>
          <a:ext cx="2026686" cy="8069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4"/>
              </a:solidFill>
            </a:rPr>
            <a:t>Medicine</a:t>
          </a:r>
          <a:endParaRPr lang="en-US" sz="2000" kern="1200" dirty="0">
            <a:solidFill>
              <a:schemeClr val="accent4"/>
            </a:solidFill>
          </a:endParaRPr>
        </a:p>
      </dsp:txBody>
      <dsp:txXfrm>
        <a:off x="1846768" y="578045"/>
        <a:ext cx="1979414" cy="759724"/>
      </dsp:txXfrm>
    </dsp:sp>
    <dsp:sp modelId="{EBAEFF39-5581-964B-B86B-7BEE240FBE2C}">
      <dsp:nvSpPr>
        <dsp:cNvPr id="0" name=""/>
        <dsp:cNvSpPr/>
      </dsp:nvSpPr>
      <dsp:spPr>
        <a:xfrm rot="17742174">
          <a:off x="4120045" y="1524180"/>
          <a:ext cx="1896200" cy="625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E7A556-7FA1-0B49-A84B-145786A9E5E2}">
      <dsp:nvSpPr>
        <dsp:cNvPr id="0" name=""/>
        <dsp:cNvSpPr/>
      </dsp:nvSpPr>
      <dsp:spPr>
        <a:xfrm>
          <a:off x="4439801" y="602507"/>
          <a:ext cx="2079077" cy="7602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4"/>
              </a:solidFill>
            </a:rPr>
            <a:t>Engineering</a:t>
          </a:r>
          <a:endParaRPr lang="en-US" sz="2000" kern="1200" dirty="0">
            <a:solidFill>
              <a:schemeClr val="accent4"/>
            </a:solidFill>
          </a:endParaRPr>
        </a:p>
      </dsp:txBody>
      <dsp:txXfrm>
        <a:off x="4462067" y="624773"/>
        <a:ext cx="2034545" cy="715681"/>
      </dsp:txXfrm>
    </dsp:sp>
    <dsp:sp modelId="{459013B1-7A8C-3546-8D70-7176E95A0F92}">
      <dsp:nvSpPr>
        <dsp:cNvPr id="0" name=""/>
        <dsp:cNvSpPr/>
      </dsp:nvSpPr>
      <dsp:spPr>
        <a:xfrm rot="20700000">
          <a:off x="5268224" y="2905545"/>
          <a:ext cx="1917859" cy="62544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79E3B0-BB44-3046-999E-E109D9CA4C29}">
      <dsp:nvSpPr>
        <dsp:cNvPr id="0" name=""/>
        <dsp:cNvSpPr/>
      </dsp:nvSpPr>
      <dsp:spPr>
        <a:xfrm>
          <a:off x="6215703" y="2564606"/>
          <a:ext cx="1875410" cy="8109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4"/>
              </a:solidFill>
            </a:rPr>
            <a:t>Management</a:t>
          </a:r>
          <a:endParaRPr lang="en-US" sz="2000" kern="1200" dirty="0">
            <a:solidFill>
              <a:schemeClr val="accent4"/>
            </a:solidFill>
          </a:endParaRPr>
        </a:p>
      </dsp:txBody>
      <dsp:txXfrm>
        <a:off x="6239455" y="2588358"/>
        <a:ext cx="1827906" cy="7634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8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37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78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2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1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2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4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2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8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3455-B9B1-F94E-9BF2-90DCE2CDDDF9}" type="datetimeFigureOut">
              <a:rPr lang="en-US" smtClean="0"/>
              <a:t>8/23/17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5E8E0-C137-694B-8757-1437EE05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85667763"/>
              </p:ext>
            </p:extLst>
          </p:nvPr>
        </p:nvGraphicFramePr>
        <p:xfrm>
          <a:off x="3942260" y="86497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1211" y="864973"/>
            <a:ext cx="38310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Convergence of various disciplines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211" y="5362832"/>
            <a:ext cx="4098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Emergence of Translational medicine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729946" y="1371600"/>
            <a:ext cx="12357" cy="3447535"/>
          </a:xfrm>
          <a:prstGeom prst="straightConnector1">
            <a:avLst/>
          </a:prstGeom>
          <a:ln w="698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093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NEUNEZ  Marie</dc:creator>
  <cp:lastModifiedBy>NEUNEZ  Marie</cp:lastModifiedBy>
  <cp:revision>2</cp:revision>
  <dcterms:created xsi:type="dcterms:W3CDTF">2017-08-23T13:17:55Z</dcterms:created>
  <dcterms:modified xsi:type="dcterms:W3CDTF">2017-08-23T13:27:35Z</dcterms:modified>
</cp:coreProperties>
</file>