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7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1"/>
            <a:ext cx="12192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/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77" y="677863"/>
            <a:ext cx="1992923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574892" y="692249"/>
            <a:ext cx="2055877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7354" y="5821403"/>
            <a:ext cx="522067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470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7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7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37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5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2516554" y="1738314"/>
            <a:ext cx="715889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black">
          <a:xfrm>
            <a:off x="5273841" y="2957695"/>
            <a:ext cx="3447692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5223807" y="5078641"/>
            <a:ext cx="1744388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125049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bcg.com | bcgperspectives.com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9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62000"/>
            <a:ext cx="11068062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7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0923-3E84-43B5-A3C3-5F4077CC81DA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218C-0BBC-4B05-8442-4477C9E392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/>
          <p:cNvSpPr/>
          <p:nvPr userDrawn="1"/>
        </p:nvSpPr>
        <p:spPr>
          <a:xfrm>
            <a:off x="562708" y="6653703"/>
            <a:ext cx="793108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endParaRPr lang="en-US" sz="1200" noProof="0" dirty="0">
              <a:solidFill>
                <a:srgbClr val="80808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13860" y="153843"/>
            <a:ext cx="1145691" cy="10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43000" y="1626115"/>
            <a:ext cx="9392478" cy="268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0090"/>
                </a:solidFill>
              </a:rPr>
              <a:t>INTERFACULTY MODULE </a:t>
            </a:r>
          </a:p>
          <a:p>
            <a:r>
              <a:rPr lang="fr-FR" dirty="0">
                <a:solidFill>
                  <a:srgbClr val="000090"/>
                </a:solidFill>
              </a:rPr>
              <a:t>IN TRANSLATIONAL MEDICINE </a:t>
            </a:r>
          </a:p>
          <a:p>
            <a:r>
              <a:rPr lang="fr-FR" dirty="0">
                <a:solidFill>
                  <a:srgbClr val="000090"/>
                </a:solidFill>
              </a:rPr>
              <a:t>DRAFT PROGRAM 2017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2" y="4943061"/>
            <a:ext cx="3076722" cy="1893367"/>
          </a:xfrm>
          <a:prstGeom prst="rect">
            <a:avLst/>
          </a:prstGeom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190" y="5373858"/>
            <a:ext cx="1204575" cy="12045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05" y="5225949"/>
            <a:ext cx="1478452" cy="13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175"/>
            <a:ext cx="8992800" cy="8408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INTERFACULTY MODULE IN TRANSLATIONAL MEDICINE DRAFT PROGRAM 2017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3620512" y="976081"/>
          <a:ext cx="4366829" cy="565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6375400" imgH="8255000" progId="Word.Document.12">
                  <p:embed/>
                </p:oleObj>
              </mc:Choice>
              <mc:Fallback>
                <p:oleObj name="Document" r:id="rId3" imgW="6375400" imgH="8255000" progId="Word.Documen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0512" y="976081"/>
                        <a:ext cx="4366829" cy="565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10" y="1375918"/>
            <a:ext cx="1011617" cy="10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175"/>
            <a:ext cx="8992800" cy="8408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INTERFACULTY MODULE IN TRANSLATIONAL MEDICINE:</a:t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>DRAFT PROGRAM 2017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/>
          </p:nvPr>
        </p:nvGraphicFramePr>
        <p:xfrm>
          <a:off x="3682689" y="925521"/>
          <a:ext cx="4117001" cy="56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6375400" imgH="8801100" progId="Word.Document.12">
                  <p:embed/>
                </p:oleObj>
              </mc:Choice>
              <mc:Fallback>
                <p:oleObj name="Document" r:id="rId3" imgW="6375400" imgH="8801100" progId="Word.Document.12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2689" y="925521"/>
                        <a:ext cx="4117001" cy="56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10" y="1375918"/>
            <a:ext cx="1011617" cy="10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175"/>
            <a:ext cx="8992800" cy="8408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INTERFACULTY MODULE IN TRANSLATIONAL MEDICINE:</a:t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>DRAFT PROGRAM 2017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3704247" y="956871"/>
          <a:ext cx="4110910" cy="567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6375400" imgH="8801100" progId="Word.Document.12">
                  <p:embed/>
                </p:oleObj>
              </mc:Choice>
              <mc:Fallback>
                <p:oleObj name="Document" r:id="rId3" imgW="6375400" imgH="8801100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247" y="956871"/>
                        <a:ext cx="4110910" cy="5674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10" y="1375918"/>
            <a:ext cx="1011617" cy="10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175"/>
            <a:ext cx="8992800" cy="8408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INTERFACULTY MODULE IN TRANSLATIONAL MEDICINE:</a:t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>DRAFT PROGRAM 2017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3768817" y="925803"/>
          <a:ext cx="4093218" cy="564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3" imgW="6375400" imgH="8801100" progId="Word.Document.12">
                  <p:embed/>
                </p:oleObj>
              </mc:Choice>
              <mc:Fallback>
                <p:oleObj name="Document" r:id="rId3" imgW="6375400" imgH="8801100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8817" y="925803"/>
                        <a:ext cx="4093218" cy="564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10" y="1375918"/>
            <a:ext cx="1011617" cy="10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175"/>
            <a:ext cx="8992800" cy="8408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INTERFACULTY MODULE IN TRANSLATIONAL MEDICINE:</a:t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>DRAFT PROGRAM 2017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3682725" y="943492"/>
          <a:ext cx="4369185" cy="590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3" imgW="6375400" imgH="8610600" progId="Word.Document.12">
                  <p:embed/>
                </p:oleObj>
              </mc:Choice>
              <mc:Fallback>
                <p:oleObj name="Document" r:id="rId3" imgW="6375400" imgH="8610600" progId="Word.Documen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2725" y="943492"/>
                        <a:ext cx="4369185" cy="5901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10" y="1375918"/>
            <a:ext cx="1011617" cy="10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9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Personnalisée 2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737A9F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Breedbeeld</PresentationFormat>
  <Paragraphs>8</Paragraphs>
  <Slides>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blank</vt:lpstr>
      <vt:lpstr>think-cell Slide</vt:lpstr>
      <vt:lpstr>Document</vt:lpstr>
      <vt:lpstr>PowerPoint-presentatie</vt:lpstr>
      <vt:lpstr>INTERFACULTY MODULE IN TRANSLATIONAL MEDICINE DRAFT PROGRAM 2017</vt:lpstr>
      <vt:lpstr>INTERFACULTY MODULE IN TRANSLATIONAL MEDICINE: DRAFT PROGRAM 2017</vt:lpstr>
      <vt:lpstr>INTERFACULTY MODULE IN TRANSLATIONAL MEDICINE: DRAFT PROGRAM 2017</vt:lpstr>
      <vt:lpstr>INTERFACULTY MODULE IN TRANSLATIONAL MEDICINE: DRAFT PROGRAM 2017</vt:lpstr>
      <vt:lpstr>INTERFACULTY MODULE IN TRANSLATIONAL MEDICINE: DRAFT PROGRAM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Hilde Stevens</dc:creator>
  <cp:lastModifiedBy>Hilde Stevens</cp:lastModifiedBy>
  <cp:revision>1</cp:revision>
  <dcterms:created xsi:type="dcterms:W3CDTF">2016-07-05T09:40:52Z</dcterms:created>
  <dcterms:modified xsi:type="dcterms:W3CDTF">2016-07-05T09:41:37Z</dcterms:modified>
</cp:coreProperties>
</file>